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2F92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8"/>
    <p:restoredTop sz="94694"/>
  </p:normalViewPr>
  <p:slideViewPr>
    <p:cSldViewPr snapToGrid="0" showGuides="1">
      <p:cViewPr>
        <p:scale>
          <a:sx n="105" d="100"/>
          <a:sy n="105" d="100"/>
        </p:scale>
        <p:origin x="1312" y="-584"/>
      </p:cViewPr>
      <p:guideLst>
        <p:guide orient="horz" pos="864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33627-F07C-471C-A701-69402A3993FB}" type="datetimeFigureOut">
              <a:rPr lang="en-US" smtClean="0"/>
              <a:t>10/31/25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9FC9-7A03-494B-8FB3-110965743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621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33627-F07C-471C-A701-69402A3993FB}" type="datetimeFigureOut">
              <a:rPr lang="en-US" smtClean="0"/>
              <a:t>10/31/25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9FC9-7A03-494B-8FB3-110965743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999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33627-F07C-471C-A701-69402A3993FB}" type="datetimeFigureOut">
              <a:rPr lang="en-US" smtClean="0"/>
              <a:t>10/31/25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9FC9-7A03-494B-8FB3-110965743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29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33627-F07C-471C-A701-69402A3993FB}" type="datetimeFigureOut">
              <a:rPr lang="en-US" smtClean="0"/>
              <a:t>10/31/25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9FC9-7A03-494B-8FB3-110965743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47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33627-F07C-471C-A701-69402A3993FB}" type="datetimeFigureOut">
              <a:rPr lang="en-US" smtClean="0"/>
              <a:t>10/31/25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9FC9-7A03-494B-8FB3-110965743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697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33627-F07C-471C-A701-69402A3993FB}" type="datetimeFigureOut">
              <a:rPr lang="en-US" smtClean="0"/>
              <a:t>10/31/25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9FC9-7A03-494B-8FB3-110965743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060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33627-F07C-471C-A701-69402A3993FB}" type="datetimeFigureOut">
              <a:rPr lang="en-US" smtClean="0"/>
              <a:t>10/31/25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9FC9-7A03-494B-8FB3-110965743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432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33627-F07C-471C-A701-69402A3993FB}" type="datetimeFigureOut">
              <a:rPr lang="en-US" smtClean="0"/>
              <a:t>10/31/25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9FC9-7A03-494B-8FB3-110965743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719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33627-F07C-471C-A701-69402A3993FB}" type="datetimeFigureOut">
              <a:rPr lang="en-US" smtClean="0"/>
              <a:t>10/31/25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9FC9-7A03-494B-8FB3-110965743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079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33627-F07C-471C-A701-69402A3993FB}" type="datetimeFigureOut">
              <a:rPr lang="en-US" smtClean="0"/>
              <a:t>10/31/25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9FC9-7A03-494B-8FB3-110965743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276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33627-F07C-471C-A701-69402A3993FB}" type="datetimeFigureOut">
              <a:rPr lang="en-US" smtClean="0"/>
              <a:t>10/31/25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A9FC9-7A03-494B-8FB3-110965743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915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8133627-F07C-471C-A701-69402A3993FB}" type="datetimeFigureOut">
              <a:rPr lang="en-US" smtClean="0"/>
              <a:t>10/31/25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C5A9FC9-7A03-494B-8FB3-110965743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312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white paper with black dots&#10;&#10;Description automatically generated">
            <a:extLst>
              <a:ext uri="{FF2B5EF4-FFF2-40B4-BE49-F238E27FC236}">
                <a16:creationId xmlns:a16="http://schemas.microsoft.com/office/drawing/2014/main" id="{21EA15E7-D8DE-FB63-FB00-82DEED085B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740" y="3899953"/>
            <a:ext cx="2442972" cy="1952244"/>
          </a:xfrm>
          <a:prstGeom prst="rect">
            <a:avLst/>
          </a:prstGeom>
        </p:spPr>
      </p:pic>
      <p:pic>
        <p:nvPicPr>
          <p:cNvPr id="6" name="Picture 5" descr="A white paper with black dots&#10;&#10;Description automatically generated">
            <a:extLst>
              <a:ext uri="{FF2B5EF4-FFF2-40B4-BE49-F238E27FC236}">
                <a16:creationId xmlns:a16="http://schemas.microsoft.com/office/drawing/2014/main" id="{AF949741-0DDF-1219-99C0-4EC4EF6491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2009" y="3889133"/>
            <a:ext cx="2442972" cy="1952244"/>
          </a:xfrm>
          <a:prstGeom prst="rect">
            <a:avLst/>
          </a:prstGeom>
        </p:spPr>
      </p:pic>
      <p:pic>
        <p:nvPicPr>
          <p:cNvPr id="24" name="Picture 23" descr="A close-up of a black line&#10;&#10;Description automatically generated">
            <a:extLst>
              <a:ext uri="{FF2B5EF4-FFF2-40B4-BE49-F238E27FC236}">
                <a16:creationId xmlns:a16="http://schemas.microsoft.com/office/drawing/2014/main" id="{2CAE0CDE-AACC-B107-E042-F62024C86D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541" y="1366480"/>
            <a:ext cx="2442972" cy="195224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7" name="Picture 26" descr="A black and white image of a person&#10;&#10;Description automatically generated with medium confidence">
            <a:extLst>
              <a:ext uri="{FF2B5EF4-FFF2-40B4-BE49-F238E27FC236}">
                <a16:creationId xmlns:a16="http://schemas.microsoft.com/office/drawing/2014/main" id="{907E2152-ECA4-047C-514A-4503A89992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738" y="1374200"/>
            <a:ext cx="2442972" cy="195224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5CAD9E2-F303-94B0-8B4E-0D5C3D9527C7}"/>
              </a:ext>
            </a:extLst>
          </p:cNvPr>
          <p:cNvSpPr txBox="1"/>
          <p:nvPr/>
        </p:nvSpPr>
        <p:spPr>
          <a:xfrm rot="18441255">
            <a:off x="1824099" y="1443613"/>
            <a:ext cx="6463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C27D5B-2122-B9E4-C7AB-DF85675B4944}"/>
              </a:ext>
            </a:extLst>
          </p:cNvPr>
          <p:cNvSpPr txBox="1"/>
          <p:nvPr/>
        </p:nvSpPr>
        <p:spPr>
          <a:xfrm rot="18441255">
            <a:off x="1997488" y="1369391"/>
            <a:ext cx="8194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shv-eGFP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B4794EC-01EF-DA92-373B-E20D137C133A}"/>
              </a:ext>
            </a:extLst>
          </p:cNvPr>
          <p:cNvSpPr txBox="1"/>
          <p:nvPr/>
        </p:nvSpPr>
        <p:spPr>
          <a:xfrm rot="18441255">
            <a:off x="4815605" y="1417469"/>
            <a:ext cx="6463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4F0C04-3D6B-5086-0AFB-1DA6C4231EC6}"/>
              </a:ext>
            </a:extLst>
          </p:cNvPr>
          <p:cNvSpPr txBox="1"/>
          <p:nvPr/>
        </p:nvSpPr>
        <p:spPr>
          <a:xfrm rot="18441255">
            <a:off x="5037562" y="1356739"/>
            <a:ext cx="8194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shv-eGFP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3F297B9-C028-28DB-CA5A-FEFD12D2CFA1}"/>
              </a:ext>
            </a:extLst>
          </p:cNvPr>
          <p:cNvSpPr txBox="1"/>
          <p:nvPr/>
        </p:nvSpPr>
        <p:spPr>
          <a:xfrm>
            <a:off x="2496194" y="1932166"/>
            <a:ext cx="428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Shv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441AB99-A53C-5E6F-C3A4-56F1E6CB0563}"/>
              </a:ext>
            </a:extLst>
          </p:cNvPr>
          <p:cNvSpPr/>
          <p:nvPr/>
        </p:nvSpPr>
        <p:spPr>
          <a:xfrm>
            <a:off x="1941411" y="1927338"/>
            <a:ext cx="375960" cy="487408"/>
          </a:xfrm>
          <a:prstGeom prst="rect">
            <a:avLst/>
          </a:prstGeom>
          <a:noFill/>
          <a:ln w="9525">
            <a:solidFill>
              <a:srgbClr val="FF2F9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E505DB1-946A-4748-86CC-ED8AE09C5862}"/>
              </a:ext>
            </a:extLst>
          </p:cNvPr>
          <p:cNvSpPr/>
          <p:nvPr/>
        </p:nvSpPr>
        <p:spPr>
          <a:xfrm>
            <a:off x="4942217" y="2016814"/>
            <a:ext cx="375960" cy="235214"/>
          </a:xfrm>
          <a:prstGeom prst="rect">
            <a:avLst/>
          </a:prstGeom>
          <a:noFill/>
          <a:ln w="9525">
            <a:solidFill>
              <a:srgbClr val="FF2F9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2F0B857-4DD8-76FE-C528-852153C8ACE7}"/>
              </a:ext>
            </a:extLst>
          </p:cNvPr>
          <p:cNvSpPr txBox="1"/>
          <p:nvPr/>
        </p:nvSpPr>
        <p:spPr>
          <a:xfrm>
            <a:off x="682990" y="291683"/>
            <a:ext cx="232441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Fig. </a:t>
            </a:r>
            <a:r>
              <a:rPr lang="en-US" sz="1100" b="1">
                <a:latin typeface="Arial" panose="020B0604020202020204" pitchFamily="34" charset="0"/>
                <a:cs typeface="Arial" panose="020B0604020202020204" pitchFamily="34" charset="0"/>
              </a:rPr>
              <a:t>1A 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E92C45B-F210-8FF2-7B50-66FEE11D7C23}"/>
              </a:ext>
            </a:extLst>
          </p:cNvPr>
          <p:cNvSpPr txBox="1"/>
          <p:nvPr/>
        </p:nvSpPr>
        <p:spPr>
          <a:xfrm>
            <a:off x="2245882" y="4528982"/>
            <a:ext cx="4283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Shv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EC95A6-EECF-1517-4E35-6B0916B2F591}"/>
              </a:ext>
            </a:extLst>
          </p:cNvPr>
          <p:cNvSpPr txBox="1"/>
          <p:nvPr/>
        </p:nvSpPr>
        <p:spPr>
          <a:xfrm>
            <a:off x="5472969" y="4544118"/>
            <a:ext cx="7777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β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-Tubulin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BC555E1-108E-BCBD-E8A2-A80FB08E03C7}"/>
              </a:ext>
            </a:extLst>
          </p:cNvPr>
          <p:cNvSpPr txBox="1"/>
          <p:nvPr/>
        </p:nvSpPr>
        <p:spPr>
          <a:xfrm rot="18441255">
            <a:off x="1766681" y="3842108"/>
            <a:ext cx="6463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811746-099A-0DE3-F736-0C8D39AE2C0D}"/>
              </a:ext>
            </a:extLst>
          </p:cNvPr>
          <p:cNvSpPr txBox="1"/>
          <p:nvPr/>
        </p:nvSpPr>
        <p:spPr>
          <a:xfrm rot="18441255">
            <a:off x="1976615" y="3763743"/>
            <a:ext cx="8435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Shv-eGFP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1923D5E-90AB-4AA6-B9FF-DA272EE9B6FE}"/>
              </a:ext>
            </a:extLst>
          </p:cNvPr>
          <p:cNvSpPr txBox="1"/>
          <p:nvPr/>
        </p:nvSpPr>
        <p:spPr>
          <a:xfrm rot="18441255">
            <a:off x="4772903" y="3842108"/>
            <a:ext cx="64633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F080FB4-5828-34CF-4C07-2888AF127EB1}"/>
              </a:ext>
            </a:extLst>
          </p:cNvPr>
          <p:cNvSpPr txBox="1"/>
          <p:nvPr/>
        </p:nvSpPr>
        <p:spPr>
          <a:xfrm rot="18441255">
            <a:off x="4982837" y="3763743"/>
            <a:ext cx="8435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Shv-eGFP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633CAFD-4424-F788-0B49-D91056FE181F}"/>
              </a:ext>
            </a:extLst>
          </p:cNvPr>
          <p:cNvSpPr txBox="1"/>
          <p:nvPr/>
        </p:nvSpPr>
        <p:spPr>
          <a:xfrm>
            <a:off x="3119976" y="4421006"/>
            <a:ext cx="75693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</a:p>
          <a:p>
            <a:pPr algn="ctr"/>
            <a:r>
              <a:rPr lang="en-US" sz="11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stripping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AAED2099-7A56-13B8-45C5-7DF21CD47BE2}"/>
              </a:ext>
            </a:extLst>
          </p:cNvPr>
          <p:cNvCxnSpPr/>
          <p:nvPr/>
        </p:nvCxnSpPr>
        <p:spPr>
          <a:xfrm>
            <a:off x="3328994" y="4870021"/>
            <a:ext cx="40284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3EF27C7E-4520-34B0-B3AC-9E1B9295A09C}"/>
              </a:ext>
            </a:extLst>
          </p:cNvPr>
          <p:cNvSpPr txBox="1"/>
          <p:nvPr/>
        </p:nvSpPr>
        <p:spPr>
          <a:xfrm>
            <a:off x="5346486" y="2012299"/>
            <a:ext cx="7777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β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-Tubulin</a:t>
            </a:r>
          </a:p>
        </p:txBody>
      </p:sp>
      <p:sp>
        <p:nvSpPr>
          <p:cNvPr id="32" name="Right Brace 31">
            <a:extLst>
              <a:ext uri="{FF2B5EF4-FFF2-40B4-BE49-F238E27FC236}">
                <a16:creationId xmlns:a16="http://schemas.microsoft.com/office/drawing/2014/main" id="{2C611456-68D4-F42C-1F54-30AF69CCAA1A}"/>
              </a:ext>
            </a:extLst>
          </p:cNvPr>
          <p:cNvSpPr/>
          <p:nvPr/>
        </p:nvSpPr>
        <p:spPr>
          <a:xfrm rot="5400000">
            <a:off x="1516638" y="2258824"/>
            <a:ext cx="146487" cy="447574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5745871-7330-20C6-C0E6-08D542BA6B55}"/>
              </a:ext>
            </a:extLst>
          </p:cNvPr>
          <p:cNvSpPr txBox="1"/>
          <p:nvPr/>
        </p:nvSpPr>
        <p:spPr>
          <a:xfrm>
            <a:off x="1084083" y="2580436"/>
            <a:ext cx="108395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Separate blot</a:t>
            </a: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(not used in this</a:t>
            </a: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manuscript)</a:t>
            </a:r>
          </a:p>
        </p:txBody>
      </p:sp>
      <p:sp>
        <p:nvSpPr>
          <p:cNvPr id="34" name="Right Brace 33">
            <a:extLst>
              <a:ext uri="{FF2B5EF4-FFF2-40B4-BE49-F238E27FC236}">
                <a16:creationId xmlns:a16="http://schemas.microsoft.com/office/drawing/2014/main" id="{CFBB67D0-4791-C476-D41D-9C82010F0366}"/>
              </a:ext>
            </a:extLst>
          </p:cNvPr>
          <p:cNvSpPr/>
          <p:nvPr/>
        </p:nvSpPr>
        <p:spPr>
          <a:xfrm rot="5400000">
            <a:off x="4517342" y="2366398"/>
            <a:ext cx="146487" cy="447574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DF381E9-BF76-2D9D-FF06-C04552CA926C}"/>
              </a:ext>
            </a:extLst>
          </p:cNvPr>
          <p:cNvSpPr txBox="1"/>
          <p:nvPr/>
        </p:nvSpPr>
        <p:spPr>
          <a:xfrm>
            <a:off x="4084787" y="2688010"/>
            <a:ext cx="108395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Separate blot</a:t>
            </a: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(not used in this</a:t>
            </a:r>
          </a:p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manuscript)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6072BDD-6DF9-9D25-8411-4B861F0E1F39}"/>
              </a:ext>
            </a:extLst>
          </p:cNvPr>
          <p:cNvGrpSpPr/>
          <p:nvPr/>
        </p:nvGrpSpPr>
        <p:grpSpPr>
          <a:xfrm>
            <a:off x="4082683" y="5197202"/>
            <a:ext cx="1083950" cy="672515"/>
            <a:chOff x="4082683" y="5197202"/>
            <a:chExt cx="1083950" cy="672515"/>
          </a:xfrm>
        </p:grpSpPr>
        <p:sp>
          <p:nvSpPr>
            <p:cNvPr id="42" name="Right Brace 41">
              <a:extLst>
                <a:ext uri="{FF2B5EF4-FFF2-40B4-BE49-F238E27FC236}">
                  <a16:creationId xmlns:a16="http://schemas.microsoft.com/office/drawing/2014/main" id="{1EAA1C95-4BAD-9B1D-77D7-7AB344839413}"/>
                </a:ext>
              </a:extLst>
            </p:cNvPr>
            <p:cNvSpPr/>
            <p:nvPr/>
          </p:nvSpPr>
          <p:spPr>
            <a:xfrm rot="5400000">
              <a:off x="4515238" y="5046659"/>
              <a:ext cx="146487" cy="447574"/>
            </a:xfrm>
            <a:prstGeom prst="rightBrac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B18D6DB-AC23-418C-4B5B-09547F637CCB}"/>
                </a:ext>
              </a:extLst>
            </p:cNvPr>
            <p:cNvSpPr txBox="1"/>
            <p:nvPr/>
          </p:nvSpPr>
          <p:spPr>
            <a:xfrm>
              <a:off x="4082683" y="5315719"/>
              <a:ext cx="1083950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Separate blot</a:t>
              </a:r>
            </a:p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(not used in this</a:t>
              </a:r>
            </a:p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manuscript)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08CE6F8-8189-AE47-74AE-E80D4FF3E0E1}"/>
              </a:ext>
            </a:extLst>
          </p:cNvPr>
          <p:cNvGrpSpPr/>
          <p:nvPr/>
        </p:nvGrpSpPr>
        <p:grpSpPr>
          <a:xfrm>
            <a:off x="939581" y="5247720"/>
            <a:ext cx="1083950" cy="641292"/>
            <a:chOff x="4082683" y="5197202"/>
            <a:chExt cx="1083950" cy="641292"/>
          </a:xfrm>
        </p:grpSpPr>
        <p:sp>
          <p:nvSpPr>
            <p:cNvPr id="57" name="Right Brace 56">
              <a:extLst>
                <a:ext uri="{FF2B5EF4-FFF2-40B4-BE49-F238E27FC236}">
                  <a16:creationId xmlns:a16="http://schemas.microsoft.com/office/drawing/2014/main" id="{37EE05F8-BFD3-E19A-755F-DDA42200FFFC}"/>
                </a:ext>
              </a:extLst>
            </p:cNvPr>
            <p:cNvSpPr/>
            <p:nvPr/>
          </p:nvSpPr>
          <p:spPr>
            <a:xfrm rot="5400000">
              <a:off x="4515238" y="5046659"/>
              <a:ext cx="146487" cy="447574"/>
            </a:xfrm>
            <a:prstGeom prst="rightBrac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88A691AC-9986-E95A-08BA-35394EE1CD23}"/>
                </a:ext>
              </a:extLst>
            </p:cNvPr>
            <p:cNvSpPr txBox="1"/>
            <p:nvPr/>
          </p:nvSpPr>
          <p:spPr>
            <a:xfrm>
              <a:off x="4082683" y="5284496"/>
              <a:ext cx="1083950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Separate blot</a:t>
              </a:r>
            </a:p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(not used in this</a:t>
              </a:r>
            </a:p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manuscript)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0E777DBA-E16E-B55E-593F-AF13155D4B3D}"/>
              </a:ext>
            </a:extLst>
          </p:cNvPr>
          <p:cNvSpPr txBox="1"/>
          <p:nvPr/>
        </p:nvSpPr>
        <p:spPr>
          <a:xfrm>
            <a:off x="2622674" y="3610634"/>
            <a:ext cx="25282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Overlay to show molecular weight marker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AB9292E-97DD-2DAA-00C6-3530E16DEBE9}"/>
              </a:ext>
            </a:extLst>
          </p:cNvPr>
          <p:cNvGrpSpPr/>
          <p:nvPr/>
        </p:nvGrpSpPr>
        <p:grpSpPr>
          <a:xfrm>
            <a:off x="908977" y="6115486"/>
            <a:ext cx="2977825" cy="2388072"/>
            <a:chOff x="1125219" y="5912123"/>
            <a:chExt cx="2977825" cy="2388072"/>
          </a:xfrm>
        </p:grpSpPr>
        <p:pic>
          <p:nvPicPr>
            <p:cNvPr id="26" name="Picture 25" descr="A close-up of a white background&#10;&#10;Description automatically generated">
              <a:extLst>
                <a:ext uri="{FF2B5EF4-FFF2-40B4-BE49-F238E27FC236}">
                  <a16:creationId xmlns:a16="http://schemas.microsoft.com/office/drawing/2014/main" id="{70ECA423-1F56-9669-4091-F5F6E737A94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5219" y="6347951"/>
              <a:ext cx="2442972" cy="195224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4C4E54E-7999-4A1C-71FD-1A174916AF93}"/>
                </a:ext>
              </a:extLst>
            </p:cNvPr>
            <p:cNvSpPr txBox="1"/>
            <p:nvPr/>
          </p:nvSpPr>
          <p:spPr>
            <a:xfrm rot="18441255">
              <a:off x="2342509" y="6263799"/>
              <a:ext cx="64633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B52D728-AFFF-3F2D-D36D-5F1954D3F36C}"/>
                </a:ext>
              </a:extLst>
            </p:cNvPr>
            <p:cNvSpPr txBox="1"/>
            <p:nvPr/>
          </p:nvSpPr>
          <p:spPr>
            <a:xfrm rot="18441255">
              <a:off x="2505551" y="6203069"/>
              <a:ext cx="84350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shv-eGFP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A752F1B-B54B-F3F3-549A-7B0BF678FFF1}"/>
                </a:ext>
              </a:extLst>
            </p:cNvPr>
            <p:cNvSpPr txBox="1"/>
            <p:nvPr/>
          </p:nvSpPr>
          <p:spPr>
            <a:xfrm>
              <a:off x="2812363" y="6921102"/>
              <a:ext cx="4748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GFP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8CE5BCAE-D396-9A61-976B-DC88ECFB6948}"/>
                </a:ext>
              </a:extLst>
            </p:cNvPr>
            <p:cNvSpPr/>
            <p:nvPr/>
          </p:nvSpPr>
          <p:spPr>
            <a:xfrm rot="217832">
              <a:off x="2354219" y="6912643"/>
              <a:ext cx="442649" cy="251325"/>
            </a:xfrm>
            <a:prstGeom prst="rect">
              <a:avLst/>
            </a:prstGeom>
            <a:noFill/>
            <a:ln w="12700">
              <a:solidFill>
                <a:srgbClr val="FF2F9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D741FDFA-8203-3A70-558E-4A635B8F936C}"/>
                </a:ext>
              </a:extLst>
            </p:cNvPr>
            <p:cNvSpPr txBox="1"/>
            <p:nvPr/>
          </p:nvSpPr>
          <p:spPr>
            <a:xfrm>
              <a:off x="2924516" y="7559323"/>
              <a:ext cx="1178528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Separate blot</a:t>
              </a:r>
            </a:p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(not used in this</a:t>
              </a:r>
            </a:p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manuscript)</a:t>
              </a:r>
            </a:p>
          </p:txBody>
        </p:sp>
        <p:sp>
          <p:nvSpPr>
            <p:cNvPr id="21" name="Right Brace 20">
              <a:extLst>
                <a:ext uri="{FF2B5EF4-FFF2-40B4-BE49-F238E27FC236}">
                  <a16:creationId xmlns:a16="http://schemas.microsoft.com/office/drawing/2014/main" id="{C6749B73-CBAA-BFBD-B3BF-2AA0B302B699}"/>
                </a:ext>
              </a:extLst>
            </p:cNvPr>
            <p:cNvSpPr/>
            <p:nvPr/>
          </p:nvSpPr>
          <p:spPr>
            <a:xfrm>
              <a:off x="2821310" y="7544621"/>
              <a:ext cx="146487" cy="447574"/>
            </a:xfrm>
            <a:prstGeom prst="rightBrac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66109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</TotalTime>
  <Words>72</Words>
  <Application>Microsoft Macintosh PowerPoint</Application>
  <PresentationFormat>A4 Paper (210x297 mm)</PresentationFormat>
  <Paragraphs>34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Yen-Ching Chang</dc:creator>
  <cp:lastModifiedBy>Chang, Karen</cp:lastModifiedBy>
  <cp:revision>14</cp:revision>
  <dcterms:created xsi:type="dcterms:W3CDTF">2025-10-22T18:42:38Z</dcterms:created>
  <dcterms:modified xsi:type="dcterms:W3CDTF">2025-10-31T20:36:38Z</dcterms:modified>
</cp:coreProperties>
</file>